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801600" cy="10972800"/>
  <p:notesSz cx="6858000" cy="9144000"/>
  <p:defaultTextStyle>
    <a:defPPr>
      <a:defRPr lang="en-US"/>
    </a:defPPr>
    <a:lvl1pPr marL="0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20474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40949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961423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281898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602371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1922846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243320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563794" algn="l" defTabSz="32047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41" d="100"/>
          <a:sy n="41" d="100"/>
        </p:scale>
        <p:origin x="-2408" y="-136"/>
      </p:cViewPr>
      <p:guideLst>
        <p:guide orient="horz" pos="3456"/>
        <p:guide pos="40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3B569-3DD5-CB47-86A0-5A0F325423F8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685800"/>
            <a:ext cx="4000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F403C-54B1-C64C-83D4-4295B8803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4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20474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40949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61423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81898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602371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922846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243320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563794" algn="l" defTabSz="320474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28750" y="685800"/>
            <a:ext cx="4000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F403C-54B1-C64C-83D4-4295B8803F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4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3408687"/>
            <a:ext cx="10881360" cy="2352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0240" y="6217920"/>
            <a:ext cx="896112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04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0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1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8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023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22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43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63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08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81160" y="439431"/>
            <a:ext cx="2880360" cy="93624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080" y="439431"/>
            <a:ext cx="8427720" cy="93624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1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0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239" y="7051045"/>
            <a:ext cx="10881360" cy="2179322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239" y="4650749"/>
            <a:ext cx="10881360" cy="2400300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0474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0949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142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81898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0237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2284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4332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63794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0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080" y="2560328"/>
            <a:ext cx="5654040" cy="724154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7480" y="2560328"/>
            <a:ext cx="5654040" cy="724154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7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1" y="2456189"/>
            <a:ext cx="5656263" cy="1023618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0474" indent="0">
              <a:buNone/>
              <a:defRPr sz="1400" b="1"/>
            </a:lvl2pPr>
            <a:lvl3pPr marL="640949" indent="0">
              <a:buNone/>
              <a:defRPr sz="1300" b="1"/>
            </a:lvl3pPr>
            <a:lvl4pPr marL="961423" indent="0">
              <a:buNone/>
              <a:defRPr sz="1100" b="1"/>
            </a:lvl4pPr>
            <a:lvl5pPr marL="1281898" indent="0">
              <a:buNone/>
              <a:defRPr sz="1100" b="1"/>
            </a:lvl5pPr>
            <a:lvl6pPr marL="1602371" indent="0">
              <a:buNone/>
              <a:defRPr sz="1100" b="1"/>
            </a:lvl6pPr>
            <a:lvl7pPr marL="1922846" indent="0">
              <a:buNone/>
              <a:defRPr sz="1100" b="1"/>
            </a:lvl7pPr>
            <a:lvl8pPr marL="2243320" indent="0">
              <a:buNone/>
              <a:defRPr sz="1100" b="1"/>
            </a:lvl8pPr>
            <a:lvl9pPr marL="256379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1" y="3479807"/>
            <a:ext cx="5656263" cy="6322062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03039" y="2456189"/>
            <a:ext cx="5658485" cy="1023618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0474" indent="0">
              <a:buNone/>
              <a:defRPr sz="1400" b="1"/>
            </a:lvl2pPr>
            <a:lvl3pPr marL="640949" indent="0">
              <a:buNone/>
              <a:defRPr sz="1300" b="1"/>
            </a:lvl3pPr>
            <a:lvl4pPr marL="961423" indent="0">
              <a:buNone/>
              <a:defRPr sz="1100" b="1"/>
            </a:lvl4pPr>
            <a:lvl5pPr marL="1281898" indent="0">
              <a:buNone/>
              <a:defRPr sz="1100" b="1"/>
            </a:lvl5pPr>
            <a:lvl6pPr marL="1602371" indent="0">
              <a:buNone/>
              <a:defRPr sz="1100" b="1"/>
            </a:lvl6pPr>
            <a:lvl7pPr marL="1922846" indent="0">
              <a:buNone/>
              <a:defRPr sz="1100" b="1"/>
            </a:lvl7pPr>
            <a:lvl8pPr marL="2243320" indent="0">
              <a:buNone/>
              <a:defRPr sz="1100" b="1"/>
            </a:lvl8pPr>
            <a:lvl9pPr marL="256379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3039" y="3479807"/>
            <a:ext cx="5658485" cy="6322062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0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0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74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4" y="436882"/>
            <a:ext cx="4211639" cy="185928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5072" y="436892"/>
            <a:ext cx="7156450" cy="93649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0084" y="2296171"/>
            <a:ext cx="4211639" cy="7505700"/>
          </a:xfrm>
        </p:spPr>
        <p:txBody>
          <a:bodyPr/>
          <a:lstStyle>
            <a:lvl1pPr marL="0" indent="0">
              <a:buNone/>
              <a:defRPr sz="1000"/>
            </a:lvl1pPr>
            <a:lvl2pPr marL="320474" indent="0">
              <a:buNone/>
              <a:defRPr sz="800"/>
            </a:lvl2pPr>
            <a:lvl3pPr marL="640949" indent="0">
              <a:buNone/>
              <a:defRPr sz="700"/>
            </a:lvl3pPr>
            <a:lvl4pPr marL="961423" indent="0">
              <a:buNone/>
              <a:defRPr sz="700"/>
            </a:lvl4pPr>
            <a:lvl5pPr marL="1281898" indent="0">
              <a:buNone/>
              <a:defRPr sz="700"/>
            </a:lvl5pPr>
            <a:lvl6pPr marL="1602371" indent="0">
              <a:buNone/>
              <a:defRPr sz="700"/>
            </a:lvl6pPr>
            <a:lvl7pPr marL="1922846" indent="0">
              <a:buNone/>
              <a:defRPr sz="700"/>
            </a:lvl7pPr>
            <a:lvl8pPr marL="2243320" indent="0">
              <a:buNone/>
              <a:defRPr sz="700"/>
            </a:lvl8pPr>
            <a:lvl9pPr marL="2563794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1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9203" y="7680965"/>
            <a:ext cx="7680960" cy="90678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09203" y="980440"/>
            <a:ext cx="7680960" cy="6583680"/>
          </a:xfrm>
        </p:spPr>
        <p:txBody>
          <a:bodyPr/>
          <a:lstStyle>
            <a:lvl1pPr marL="0" indent="0">
              <a:buNone/>
              <a:defRPr sz="2200"/>
            </a:lvl1pPr>
            <a:lvl2pPr marL="320474" indent="0">
              <a:buNone/>
              <a:defRPr sz="2000"/>
            </a:lvl2pPr>
            <a:lvl3pPr marL="640949" indent="0">
              <a:buNone/>
              <a:defRPr sz="1700"/>
            </a:lvl3pPr>
            <a:lvl4pPr marL="961423" indent="0">
              <a:buNone/>
              <a:defRPr sz="1400"/>
            </a:lvl4pPr>
            <a:lvl5pPr marL="1281898" indent="0">
              <a:buNone/>
              <a:defRPr sz="1400"/>
            </a:lvl5pPr>
            <a:lvl6pPr marL="1602371" indent="0">
              <a:buNone/>
              <a:defRPr sz="1400"/>
            </a:lvl6pPr>
            <a:lvl7pPr marL="1922846" indent="0">
              <a:buNone/>
              <a:defRPr sz="1400"/>
            </a:lvl7pPr>
            <a:lvl8pPr marL="2243320" indent="0">
              <a:buNone/>
              <a:defRPr sz="1400"/>
            </a:lvl8pPr>
            <a:lvl9pPr marL="2563794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09203" y="8587745"/>
            <a:ext cx="7680960" cy="1287780"/>
          </a:xfrm>
        </p:spPr>
        <p:txBody>
          <a:bodyPr/>
          <a:lstStyle>
            <a:lvl1pPr marL="0" indent="0">
              <a:buNone/>
              <a:defRPr sz="1000"/>
            </a:lvl1pPr>
            <a:lvl2pPr marL="320474" indent="0">
              <a:buNone/>
              <a:defRPr sz="800"/>
            </a:lvl2pPr>
            <a:lvl3pPr marL="640949" indent="0">
              <a:buNone/>
              <a:defRPr sz="700"/>
            </a:lvl3pPr>
            <a:lvl4pPr marL="961423" indent="0">
              <a:buNone/>
              <a:defRPr sz="700"/>
            </a:lvl4pPr>
            <a:lvl5pPr marL="1281898" indent="0">
              <a:buNone/>
              <a:defRPr sz="700"/>
            </a:lvl5pPr>
            <a:lvl6pPr marL="1602371" indent="0">
              <a:buNone/>
              <a:defRPr sz="700"/>
            </a:lvl6pPr>
            <a:lvl7pPr marL="1922846" indent="0">
              <a:buNone/>
              <a:defRPr sz="700"/>
            </a:lvl7pPr>
            <a:lvl8pPr marL="2243320" indent="0">
              <a:buNone/>
              <a:defRPr sz="700"/>
            </a:lvl8pPr>
            <a:lvl9pPr marL="2563794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45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080" y="439422"/>
            <a:ext cx="11521440" cy="1828800"/>
          </a:xfrm>
          <a:prstGeom prst="rect">
            <a:avLst/>
          </a:prstGeom>
        </p:spPr>
        <p:txBody>
          <a:bodyPr vert="horz" lIns="64095" tIns="32048" rIns="64095" bIns="3204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2560328"/>
            <a:ext cx="11521440" cy="7241540"/>
          </a:xfrm>
          <a:prstGeom prst="rect">
            <a:avLst/>
          </a:prstGeom>
        </p:spPr>
        <p:txBody>
          <a:bodyPr vert="horz" lIns="64095" tIns="32048" rIns="64095" bIns="3204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10170167"/>
            <a:ext cx="2987040" cy="584200"/>
          </a:xfrm>
          <a:prstGeom prst="rect">
            <a:avLst/>
          </a:prstGeom>
        </p:spPr>
        <p:txBody>
          <a:bodyPr vert="horz" lIns="64095" tIns="32048" rIns="64095" bIns="32048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34728-7E55-4D4E-888F-4856989E6A5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3880" y="10170167"/>
            <a:ext cx="4053840" cy="584200"/>
          </a:xfrm>
          <a:prstGeom prst="rect">
            <a:avLst/>
          </a:prstGeom>
        </p:spPr>
        <p:txBody>
          <a:bodyPr vert="horz" lIns="64095" tIns="32048" rIns="64095" bIns="32048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4480" y="10170167"/>
            <a:ext cx="2987040" cy="584200"/>
          </a:xfrm>
          <a:prstGeom prst="rect">
            <a:avLst/>
          </a:prstGeom>
        </p:spPr>
        <p:txBody>
          <a:bodyPr vert="horz" lIns="64095" tIns="32048" rIns="64095" bIns="32048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8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0474" rtl="0" eaLnBrk="1" latinLnBrk="0" hangingPunct="1"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355" indent="-240355" algn="l" defTabSz="320474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20771" indent="-200296" algn="l" defTabSz="32047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1186" indent="-160237" algn="l" defTabSz="320474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121660" indent="-160237" algn="l" defTabSz="320474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42134" indent="-160237" algn="l" defTabSz="320474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62608" indent="-160237" algn="l" defTabSz="3204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83083" indent="-160237" algn="l" defTabSz="3204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3557" indent="-160237" algn="l" defTabSz="3204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24032" indent="-160237" algn="l" defTabSz="320474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0474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0949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1423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1898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2371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2846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3320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3794" algn="l" defTabSz="3204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/>
          <p:cNvGrpSpPr/>
          <p:nvPr/>
        </p:nvGrpSpPr>
        <p:grpSpPr>
          <a:xfrm>
            <a:off x="6587589" y="6257236"/>
            <a:ext cx="6214011" cy="4463067"/>
            <a:chOff x="6085242" y="6084837"/>
            <a:chExt cx="7984463" cy="6137807"/>
          </a:xfrm>
        </p:grpSpPr>
        <p:pic>
          <p:nvPicPr>
            <p:cNvPr id="95" name="Picture 94" descr="goal800.eps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75" t="3258" r="7877" b="7244"/>
            <a:stretch/>
          </p:blipFill>
          <p:spPr>
            <a:xfrm>
              <a:off x="6085242" y="6084837"/>
              <a:ext cx="7984463" cy="6137807"/>
            </a:xfrm>
            <a:prstGeom prst="rect">
              <a:avLst/>
            </a:prstGeom>
          </p:spPr>
        </p:pic>
        <p:sp>
          <p:nvSpPr>
            <p:cNvPr id="96" name="TextBox 95"/>
            <p:cNvSpPr txBox="1"/>
            <p:nvPr/>
          </p:nvSpPr>
          <p:spPr>
            <a:xfrm>
              <a:off x="11659939" y="8708936"/>
              <a:ext cx="4390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Wingdings"/>
                  <a:ea typeface="Wingdings"/>
                  <a:cs typeface="Wingdings"/>
                  <a:sym typeface="Wingdings"/>
                </a:rPr>
                <a:t></a:t>
              </a:r>
              <a:endParaRPr lang="en-US" sz="2400" dirty="0"/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92765" y="6257236"/>
            <a:ext cx="6106163" cy="4463066"/>
            <a:chOff x="-121292" y="6454040"/>
            <a:chExt cx="8007982" cy="6114292"/>
          </a:xfrm>
        </p:grpSpPr>
        <p:pic>
          <p:nvPicPr>
            <p:cNvPr id="98" name="Picture 97" descr="goal600.eps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23" t="3599" r="7882" b="7244"/>
            <a:stretch/>
          </p:blipFill>
          <p:spPr>
            <a:xfrm>
              <a:off x="-121292" y="6454040"/>
              <a:ext cx="8007982" cy="6114292"/>
            </a:xfrm>
            <a:prstGeom prst="rect">
              <a:avLst/>
            </a:prstGeom>
          </p:spPr>
        </p:pic>
        <p:sp>
          <p:nvSpPr>
            <p:cNvPr id="99" name="TextBox 98"/>
            <p:cNvSpPr txBox="1"/>
            <p:nvPr/>
          </p:nvSpPr>
          <p:spPr>
            <a:xfrm>
              <a:off x="3941462" y="9095237"/>
              <a:ext cx="3919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Zapf Dingbats"/>
                  <a:ea typeface="Zapf Dingbats"/>
                  <a:cs typeface="Zapf Dingbats"/>
                  <a:sym typeface="Zapf Dingbats"/>
                </a:rPr>
                <a:t>✪</a:t>
              </a:r>
              <a:endParaRPr lang="en-US" sz="2800" dirty="0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650597" y="-369505"/>
            <a:ext cx="11465205" cy="6142027"/>
            <a:chOff x="898421" y="-400481"/>
            <a:chExt cx="11465205" cy="6142027"/>
          </a:xfrm>
        </p:grpSpPr>
        <p:pic>
          <p:nvPicPr>
            <p:cNvPr id="101" name="Picture 100" descr="Mean_Control_experiment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2" t="4595" r="5420" b="11890"/>
            <a:stretch/>
          </p:blipFill>
          <p:spPr>
            <a:xfrm>
              <a:off x="2725154" y="278797"/>
              <a:ext cx="9638472" cy="4282468"/>
            </a:xfrm>
            <a:prstGeom prst="rect">
              <a:avLst/>
            </a:prstGeom>
          </p:spPr>
        </p:pic>
        <p:sp>
          <p:nvSpPr>
            <p:cNvPr id="102" name="TextBox 101"/>
            <p:cNvSpPr txBox="1"/>
            <p:nvPr/>
          </p:nvSpPr>
          <p:spPr>
            <a:xfrm>
              <a:off x="901029" y="165381"/>
              <a:ext cx="1842804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 smtClean="0"/>
                <a:t>122.8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3314676" y="3124609"/>
              <a:ext cx="3919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Zapf Dingbats"/>
                  <a:ea typeface="Zapf Dingbats"/>
                  <a:cs typeface="Zapf Dingbats"/>
                  <a:sym typeface="Zapf Dingbats"/>
                </a:rPr>
                <a:t>✪</a:t>
              </a:r>
              <a:endParaRPr lang="en-US" sz="2800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599765" y="1198067"/>
              <a:ext cx="4390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Wingdings"/>
                  <a:ea typeface="Wingdings"/>
                  <a:cs typeface="Wingdings"/>
                  <a:sym typeface="Wingdings"/>
                </a:rPr>
                <a:t></a:t>
              </a:r>
              <a:endParaRPr lang="en-US" sz="2400" dirty="0"/>
            </a:p>
          </p:txBody>
        </p:sp>
        <p:sp>
          <p:nvSpPr>
            <p:cNvPr id="105" name="TextBox 104"/>
            <p:cNvSpPr txBox="1"/>
            <p:nvPr/>
          </p:nvSpPr>
          <p:spPr>
            <a:xfrm rot="16200000">
              <a:off x="-1572492" y="2070432"/>
              <a:ext cx="57728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/>
                <a:t>m</a:t>
              </a:r>
              <a:r>
                <a:rPr lang="en-US" sz="4800" b="1" dirty="0" smtClean="0"/>
                <a:t>ean position (cm)</a:t>
              </a:r>
              <a:endParaRPr lang="en-US" sz="4800" b="1" dirty="0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679731" y="1120902"/>
              <a:ext cx="1120219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109.1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869898" y="2126632"/>
              <a:ext cx="912229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95.5</a:t>
              </a:r>
              <a:endParaRPr lang="en-US" sz="3200" dirty="0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2545124" y="4413952"/>
              <a:ext cx="392656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0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4903472" y="4383444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200</a:t>
              </a: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3554396" y="4413952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100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298928" y="4421331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300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7549901" y="4400824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400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148332" y="4390894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600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870197" y="4383444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500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849720" y="3145486"/>
              <a:ext cx="912229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81.8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1847287" y="4111381"/>
              <a:ext cx="912229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 smtClean="0"/>
                <a:t>68.2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096345" y="4910549"/>
              <a:ext cx="26049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/>
                <a:t>time (s)</a:t>
              </a:r>
              <a:endParaRPr lang="en-US" sz="4800" b="1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1308036" y="4413952"/>
              <a:ext cx="80863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3200" dirty="0"/>
                <a:t>7</a:t>
              </a:r>
              <a:r>
                <a:rPr lang="en-US" sz="3200" dirty="0" smtClean="0"/>
                <a:t>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9251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27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7</cp:revision>
  <dcterms:created xsi:type="dcterms:W3CDTF">2016-08-05T22:09:20Z</dcterms:created>
  <dcterms:modified xsi:type="dcterms:W3CDTF">2016-08-16T17:33:19Z</dcterms:modified>
</cp:coreProperties>
</file>

<file path=docProps/thumbnail.jpeg>
</file>